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8" r:id="rId5"/>
    <p:sldId id="258" r:id="rId6"/>
    <p:sldId id="260" r:id="rId7"/>
    <p:sldId id="267" r:id="rId8"/>
    <p:sldId id="261" r:id="rId9"/>
    <p:sldId id="262" r:id="rId10"/>
    <p:sldId id="270" r:id="rId11"/>
    <p:sldId id="271" r:id="rId12"/>
    <p:sldId id="265" r:id="rId13"/>
    <p:sldId id="263" r:id="rId14"/>
    <p:sldId id="264" r:id="rId15"/>
    <p:sldId id="266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26756CD-DD2B-48FC-825F-8A670653BE48}" type="datetimeFigureOut">
              <a:rPr lang="ru-RU" smtClean="0"/>
              <a:t>04.05.2019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BD7E8A1-AC3B-4B3D-9930-375B8F28C4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994105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Проект</a:t>
            </a:r>
            <a:br>
              <a:rPr lang="ru-RU" sz="4000" b="1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 «Железная дорога и дети»</a:t>
            </a:r>
            <a:endParaRPr lang="ru-RU" sz="4000" b="1" i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7" name="Picture 3" descr="C:\Users\пк\Downloads\85e1baa726ea212af71d730e1d57fb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626" y="3861048"/>
            <a:ext cx="3369589" cy="197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1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548680"/>
            <a:ext cx="7276525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Актуальность</a:t>
            </a:r>
            <a:endParaRPr lang="ru-RU" sz="1800" dirty="0" smtClean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Проект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посвящен  — воспитанию у детей дошкольного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возраста, 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также их родителей навыков безопасного поведения на железной дороге. Актуальность проекта связана еще и с тем, что у детей этого возраста отсутствует защитная психологическая реакция на проблемную ситуацию, которая свойственна взрослым. Желание постоянно открывать что-то новое, непосредственность часто ставят их перед реальными опасностями, в частности на железнодорожном транспорте и вблизи железнодорожных объектов. Формирование у детей навыков осознанного безопасного поведения на железной дороге реализуется через активную деятельность всех участников проекта.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20688"/>
            <a:ext cx="7560840" cy="5102381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Тип проекта: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познавательно-творческий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Участники: 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воспитанники старшего дошкольного возраста, педагоги, родители.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Вид проекта: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долгосрочный, семейный, групповой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Сроки реализации: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март, апрель, май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Продукт: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Выставка рисунков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Мотивационный этап: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Беседа «</a:t>
            </a:r>
            <a:r>
              <a:rPr lang="ru-RU" sz="1800" b="1" i="1" dirty="0">
                <a:latin typeface="Times New Roman" pitchFamily="18" charset="0"/>
                <a:ea typeface="Calibri"/>
                <a:cs typeface="Times New Roman" pitchFamily="18" charset="0"/>
              </a:rPr>
              <a:t>Что мы знаем о железной дороге?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Цель: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Расширять представления детей о безопасном поведении вблизи железной дороги, о профессиях железнодорожников, продолжать развивать интерес к профессиям родителей и месту их работы.</a:t>
            </a:r>
          </a:p>
          <a:p>
            <a:pPr>
              <a:spcAft>
                <a:spcPts val="0"/>
              </a:spcAft>
            </a:pPr>
            <a:r>
              <a:rPr lang="ru-RU" sz="1800" dirty="0" smtClean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</a:t>
            </a: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железнодорожном транспорте.</a:t>
            </a:r>
            <a:endParaRPr lang="ru-RU" sz="1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800" dirty="0"/>
          </a:p>
        </p:txBody>
      </p:sp>
      <p:pic>
        <p:nvPicPr>
          <p:cNvPr id="3074" name="Picture 2" descr="C:\Users\пк\Downloads\103fc3219daef792cff8fbc85ec522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9" t="7188" r="6060" b="7607"/>
          <a:stretch/>
        </p:blipFill>
        <p:spPr bwMode="auto">
          <a:xfrm>
            <a:off x="4788024" y="3748220"/>
            <a:ext cx="3639607" cy="25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90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ru-RU" sz="2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Задачи: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7344816" cy="4310293"/>
          </a:xfrm>
        </p:spPr>
        <p:txBody>
          <a:bodyPr>
            <a:normAutofit/>
          </a:bodyPr>
          <a:lstStyle/>
          <a:p>
            <a:pPr lvl="0" indent="0">
              <a:buClr>
                <a:srgbClr val="AA2B1E"/>
              </a:buClr>
              <a:buNone/>
            </a:pPr>
            <a:r>
              <a:rPr lang="ru-RU" sz="1800" dirty="0" smtClean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 Расширять представления детей о железнодорожном транспорте и профессиях железнодорожников.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0"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 Расширять представления детей о безопасном поведении вблизи железной дороги. 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3.Познакомить детей со значениями знаков, научить понимать их схематическое изображение.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4. Воспитывать дисциплинированность и сознательное выполнение правил поведения на железной дороге, культуру поведения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80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1196752"/>
            <a:ext cx="6965245" cy="823315"/>
          </a:xfrm>
        </p:spPr>
        <p:txBody>
          <a:bodyPr>
            <a:normAutofit fontScale="90000"/>
          </a:bodyPr>
          <a:lstStyle/>
          <a:p>
            <a:pPr lvl="0" algn="l">
              <a:spcBef>
                <a:spcPct val="20000"/>
              </a:spcBef>
            </a:pP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Проблема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b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 детей дошкольного возраста сформировано недостаточно знаний о железной дороге и железнодорожных профессиях.</a:t>
            </a:r>
            <a:r>
              <a:rPr lang="ru-RU" sz="2200" dirty="0">
                <a:solidFill>
                  <a:srgbClr val="465E9C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 </a:t>
            </a:r>
            <a:br>
              <a:rPr lang="ru-RU" sz="2200" dirty="0">
                <a:solidFill>
                  <a:srgbClr val="465E9C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700" dirty="0">
                <a:solidFill>
                  <a:srgbClr val="465E9C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700" dirty="0">
                <a:solidFill>
                  <a:srgbClr val="465E9C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72816"/>
            <a:ext cx="6687845" cy="395025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Предполагаемый результат: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У детей повысится уровень знаний о железной дороге и железнодорожных профессиях, правилах поведения на железной дороге и в железнодорожном транспорте, а как следствие, дети смогут применять свои знания по безопасности на железной дороге.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5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548680"/>
            <a:ext cx="7200800" cy="547260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Этапы проекта: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en-US" sz="18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 </a:t>
            </a:r>
            <a:r>
              <a:rPr lang="ru-RU" sz="18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этап - подготовительный.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-Определение 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темы проекта, цели, задачи.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-Подбор 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необходимой информации, работа с методической литературой, составление плана работы над проектом.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-Создание 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необходимых условий для реализации проекта.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ru-RU" sz="18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Выбор 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 и основных мероприятий с детьми и родителями.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II</a:t>
            </a:r>
            <a:r>
              <a:rPr lang="ru-RU" sz="18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этап - практический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-Внедрение 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18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воспитательно</a:t>
            </a:r>
            <a:r>
              <a:rPr lang="ru-RU" sz="18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-образовательный процесс эффективных методов и приемов по расширению знаний дошкольников, о железной дороге и железнодорожных профессиях, правилах поведения на железной дороге и в железнодорожном транспорте.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 smtClean="0">
                <a:latin typeface="Times New Roman"/>
                <a:ea typeface="Calibri"/>
                <a:cs typeface="Times New Roman"/>
              </a:rPr>
              <a:t>-Музыкальный 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руководитель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: подбор песен, музыкальных игр, танцевальных композиций, связанных с тематикой проекта.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50000"/>
              </a:lnSpc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96800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7272808" cy="4958365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III</a:t>
            </a:r>
            <a:r>
              <a:rPr lang="ru-RU" sz="1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этап - заключительный.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Оформление результата проекта в виде презентации;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Организация и участие родителей в выставке «Безопасность на железной дороге».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Работа с родителями</a:t>
            </a: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Родительское собрание </a:t>
            </a:r>
            <a:r>
              <a:rPr lang="ru-RU" sz="1800" i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«Безопасность на </a:t>
            </a:r>
            <a:r>
              <a:rPr lang="ru-RU" sz="1800" b="1" i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дорогах</a:t>
            </a:r>
            <a:r>
              <a:rPr lang="ru-RU" sz="1800" i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Информация в родительский уголок: «Консультация родителей по правилам безопасного поведения на </a:t>
            </a:r>
            <a:r>
              <a:rPr lang="ru-RU" sz="1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железной дороге</a:t>
            </a: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AA2B1E"/>
              </a:buClr>
              <a:buNone/>
            </a:pP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Оформление «Памятки для родителей по Правилам безопасного поведения на </a:t>
            </a:r>
            <a:r>
              <a:rPr lang="ru-RU" sz="1800" b="1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железной дороге</a:t>
            </a:r>
            <a:r>
              <a:rPr lang="ru-RU" sz="1800" dirty="0">
                <a:solidFill>
                  <a:srgbClr val="11111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2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Тематические встречи с представителями железнодорожных профессий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/>
          <a:stretch/>
        </p:blipFill>
        <p:spPr bwMode="auto">
          <a:xfrm>
            <a:off x="827584" y="1916832"/>
            <a:ext cx="2839553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6"/>
          <a:stretch/>
        </p:blipFill>
        <p:spPr bwMode="auto">
          <a:xfrm>
            <a:off x="5631548" y="1988840"/>
            <a:ext cx="2592288" cy="245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пк\Desktop\IMG_20180419_104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49868"/>
            <a:ext cx="2124400" cy="2832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148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9"/>
            <a:ext cx="6965245" cy="93610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«Посещение папиного  рабочего места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пк\Desktop\Новая папка (3)\IMG-5c678e226722cf1c3b0966b626b3feaa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к\Desktop\Новая папка (3)\IMG-2f4f6fb08e63340d298784bd37ff3b6e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0032" y="1772816"/>
            <a:ext cx="2862318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20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6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Экскурсии с родителями 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7349~1\AppData\Local\Temp\Rar$DIa0.522\DSC_09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556792"/>
            <a:ext cx="3140701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7349~1\AppData\Local\Temp\Rar$DIa0.718\DSC_09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7024"/>
            <a:ext cx="3140352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7349~1\AppData\Local\Temp\Rar$DIa0.782\DSC_09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72" y="3789040"/>
            <a:ext cx="3140352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7349~1\AppData\Local\Temp\Rar$DIa0.407\DSC_09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140352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24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к\Desktop\Новая папка (3)\IMG_20180512_1515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71278"/>
            <a:ext cx="2402999" cy="320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к\Desktop\Новая папка (3)\IMG-0d47075aa8d9ca5c84d6821316b6099c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89453"/>
            <a:ext cx="2403000" cy="320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пк\Desktop\Новая папка (3)\102_38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77"/>
          <a:stretch/>
        </p:blipFill>
        <p:spPr bwMode="auto">
          <a:xfrm>
            <a:off x="3491880" y="836712"/>
            <a:ext cx="2098997" cy="3436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352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67531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Проведение консультации с участием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машиниста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РЖД на тему: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«Безопасность. Правила поведения на железной дороге»;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пк\Desktop\Новая папка (3)\102_38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3400210" cy="255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к\Desktop\Новая папка (3)\102_38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9" r="9638"/>
          <a:stretch/>
        </p:blipFill>
        <p:spPr bwMode="auto">
          <a:xfrm>
            <a:off x="4644008" y="2564904"/>
            <a:ext cx="3279611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92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864096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Художественно-эстетическое развитие . Аппликация 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«Поезд»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пк\Desktop\Новая папка (3)\102_37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2702718" cy="360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к\Desktop\Новая папка (3)\102_3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2880320" cy="2159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к\Desktop\Новая папка (3)\102_38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7"/>
          <a:stretch/>
        </p:blipFill>
        <p:spPr bwMode="auto">
          <a:xfrm>
            <a:off x="4211960" y="3965402"/>
            <a:ext cx="3864778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31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7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Сюжетно-ролевой игры «Железная дорога». 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3074" name="Picture 2" descr="C:\Users\пк\Desktop\Новая папка (3)\102_38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3408316" cy="2556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к\Desktop\Новая папка (3)\102_38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924" y="3068960"/>
            <a:ext cx="3605581" cy="2703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84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НОД по правилам дорожного движения «Безопасность на железной дороге»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пк\Desktop\Новая папка (3)\102_38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336037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к\Desktop\Новая папка (3)\102_38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0968"/>
            <a:ext cx="3456831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18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к\Downloads\train-and-landscape-vector-15843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3"/>
          <a:stretch/>
        </p:blipFill>
        <p:spPr bwMode="auto">
          <a:xfrm>
            <a:off x="827584" y="836712"/>
            <a:ext cx="725323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700808"/>
            <a:ext cx="6196405" cy="1368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323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217</TotalTime>
  <Words>242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Проект  «Железная дорога и дети»</vt:lpstr>
      <vt:lpstr>Презентация PowerPoint</vt:lpstr>
      <vt:lpstr>Презентация PowerPoint</vt:lpstr>
      <vt:lpstr>Задачи: </vt:lpstr>
      <vt:lpstr>Проблема:  У детей дошкольного возраста сформировано недостаточно знаний о железной дороге и железнодорожных профессиях.   </vt:lpstr>
      <vt:lpstr>Презентация PowerPoint</vt:lpstr>
      <vt:lpstr>Презентация PowerPoint</vt:lpstr>
      <vt:lpstr>Тематические встречи с представителями железнодорожных профессий</vt:lpstr>
      <vt:lpstr>«Посещение папиного  рабочего места</vt:lpstr>
      <vt:lpstr>Экскурсии с родителями </vt:lpstr>
      <vt:lpstr>Презентация PowerPoint</vt:lpstr>
      <vt:lpstr>Проведение консультации с участием машиниста РЖД на тему: «Безопасность. Правила поведения на железной дороге»; </vt:lpstr>
      <vt:lpstr>Художественно-эстетическое развитие . Аппликация «Поезд»</vt:lpstr>
      <vt:lpstr>Сюжетно-ролевой игры «Железная дорога».  </vt:lpstr>
      <vt:lpstr>НОД по правилам дорожного движения «Безопасность на железной дороге»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«Железная дорога и де»</dc:title>
  <dc:creator>пк</dc:creator>
  <cp:lastModifiedBy>пк</cp:lastModifiedBy>
  <cp:revision>10</cp:revision>
  <dcterms:created xsi:type="dcterms:W3CDTF">2019-04-27T14:41:44Z</dcterms:created>
  <dcterms:modified xsi:type="dcterms:W3CDTF">2019-05-04T11:41:35Z</dcterms:modified>
</cp:coreProperties>
</file>